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192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C75C-FBB3-2D48-B1E1-DD821C29C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86C40-E464-4449-9E51-2BF8DAD38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0ED51-A5CA-9744-9819-9DB19768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9A619-B5D6-DB4C-8246-B4F481E3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1B597-01B3-5F46-BA3C-9A0E62AD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8C67-83E9-5649-AD38-9F0CEF5C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E064A-5D1C-C041-940B-F1D1A08AA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DF9C-F18D-6B47-A028-210845AF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BF83F-CC10-AF4F-BEB9-01463394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B613-EB93-2F4D-8DCC-5BBB66E9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5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2EB8A-E711-2E4A-A25C-0DAE89191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CA5E8-E0ED-1046-B7C9-B4387E005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BE64-6A66-6546-897A-4071CFE1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F89E6-8E3F-5742-B570-7E31F077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BFC2-2E1A-D341-9887-32E81751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9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919D-C2A1-164C-9090-20983038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C76C-753D-D847-83A6-C2A3FFDD5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175C4-F532-674F-8794-6E6250B9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D73F-B28C-1B46-9804-952EA86A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7DC9-4F7C-D542-9AF9-226B67BF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E5A04-D693-6E4C-820B-FB827C4B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7A94-D4ED-BE4E-921D-C3685CA09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6DB85-B5E1-6E4F-86FF-7A7DE90E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D7749-C3BB-F04F-9F74-B910CBD9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B564-D11B-F84F-968E-CBFD2A20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FDD1-E550-5E4A-BE0D-560CF658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E90C3-C0C0-954A-A8AB-DD5712F8D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25574-43CA-5E46-B3CB-1D6615E22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97AD3-5BF2-E648-9E9E-D4F305F6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6E15C-FBBA-134A-9395-CF75FE08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C92AE-E9A3-6F46-A274-E608FFEB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BA8C-582F-F644-B982-296C3F05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40460-7475-234A-AEB6-14501CCF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9BAC8-ED2E-B14A-8D71-6EDACBD50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78B66-0BA9-FB43-9658-F2C2D9514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0927B-0E70-014D-9804-5250CA10A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2DFA6-780C-C64C-8EEF-1EDBBF14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2EFBE-923F-0348-8173-0DAF4AE9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F4B68-B541-A140-9853-0B9E9308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2922-0CB2-BB45-90E9-5DD2452E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30A33-CEC9-4740-9484-0B369B0F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E1E6D-0342-E949-9164-4BF8A264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33598-DABE-F746-9A22-F4D2C5EF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34586-0119-4044-A41D-D60EED6B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EA39C-938C-C841-8DAA-B593ABCB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D4E99-9D99-2643-8310-1E7D4657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49FB-1000-B047-BB4B-C21721EA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09991-C9EA-1E44-8286-14B0E0A0E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6C010-F990-A74E-A8AE-9E798F876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4CB3E-B6B9-F742-947F-64E84C9F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D8145-F60F-B344-8DE4-E156F2F0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65105-9635-F049-82EA-5CF73D98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D0B4-13A4-574A-B0F7-5C5C9858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7AFB2-073F-D34D-ABD6-5548B4F78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E7F7F-8AF2-CD4C-BC73-E5C23F2DD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442C5-E1BA-8C4E-BC8B-7577B23B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3A82E-DB5A-B541-898B-9D61EAF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B4BAE-4FEC-9041-A295-49462CAB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8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CCFE5-C080-0645-BDB2-A7FD8FDF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EFE80-5CCC-B648-836F-60337ECC8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C16E-C87C-6E48-A7E0-36F317826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6BA9B-38E8-4A4C-9E46-3C4223F21EEC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09D9E-CF3D-A145-AC13-A3D11270E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B8A7-2A55-0245-AD57-A3BFFA4DC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8F30-ABB1-A34F-BE01-F8390C97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1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1457-ECD8-8340-9A51-31C557CE9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6E42C-BA41-0446-9F82-9257903E7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ertifying inventory">
            <a:hlinkClick r:id="" action="ppaction://media"/>
            <a:extLst>
              <a:ext uri="{FF2B5EF4-FFF2-40B4-BE49-F238E27FC236}">
                <a16:creationId xmlns:a16="http://schemas.microsoft.com/office/drawing/2014/main" id="{4AC494A6-7157-6E47-AAE9-103C188A78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9096" y="137176"/>
            <a:ext cx="9288904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Smith</dc:creator>
  <cp:lastModifiedBy>Karen Smith</cp:lastModifiedBy>
  <cp:revision>1</cp:revision>
  <dcterms:created xsi:type="dcterms:W3CDTF">2021-03-08T23:03:10Z</dcterms:created>
  <dcterms:modified xsi:type="dcterms:W3CDTF">2021-03-08T23:06:15Z</dcterms:modified>
</cp:coreProperties>
</file>