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1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140D-3CA9-5649-A806-C65BB2433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90472-137A-874D-BE72-CCC88E4F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9053-B357-2A48-8E34-26C431AF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E3E3B-3F03-0841-AF5D-AB9B572E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92FE-8F64-0D45-BECC-069A0CA3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D0F0-1954-1B41-9CD7-AB36578D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A6DC2-BD71-0D49-8105-18634E36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E5BAE-8894-5A42-9287-3F884EC4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F9A1-B0B3-4B40-9AB9-A4E615F1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4E39-541E-5046-B33A-FC4B5BBB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95D56F-0BCA-464B-9E75-143C31A3C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9D2BC-728A-D64B-9F51-0715E1B22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81E7F-2399-E34D-B63A-2B4761C6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CC36-719C-F74F-A1E1-01DBD6AA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47605-622E-8643-8F0A-FE237756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A756-E03B-7A41-9DA8-82A608D5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2457A-8F87-E64C-8CF3-75B36DF4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8CF7C-315B-7041-AC26-A818CBF9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E4A61-9BCB-ED4C-AAED-64F7860A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9CBD5-9401-DD48-ACF4-855CBF62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7659-10F5-3947-9DE1-64F8B1A3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1A5BE-2A76-CD44-B0E6-DDA7D5692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D973-9098-5741-AD55-A2F6C239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DA7A9-03DC-7B44-8ED6-1337E0DA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C3727-3C14-9949-9E32-9ADFD7B2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A1FE-6F97-1E47-A4A9-5A33CC25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6B60-DD2A-4A47-8201-CAB07B2ED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FE9EB-3645-4946-A74C-49AFAC88E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D75DD-A0C2-A549-B128-B8E896D0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E66F-9B67-1B4E-AEF6-D57EA252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17A73-6E66-8442-94B2-896CAA2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C0D2-08B7-144C-B618-5FDA231F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B07A3-5FA7-224E-8862-3B3118BA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964BB-AD22-8241-B6A2-85CCC2D3E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EB71B-2B28-8845-8C8B-C120195F4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49CDB-BF57-7F44-B7D8-23A05E1CB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7196B-56D5-7344-B9EB-60984F97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0B5EB-B40F-F74E-AC18-E721E83E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6DC91-5A11-5042-AC3B-BB4D6E6F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372F-261D-8E43-8D55-E64C1C18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F6AA6-7CAF-8540-8758-2D7CBB7C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97C5E-B4A3-B545-ABA3-D1AB0560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BAA85-FC35-4446-B673-329722F5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CDB5C-3F22-D84C-B0CE-470D7AB3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39AC1-5282-104C-94C2-36FB8D51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68E41-737F-D646-A44E-1F52A36B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4F12-7C16-954B-A0F7-468AD94E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E158-33DA-7946-9F53-635767B81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95C89-49E4-9244-B470-E56F0897E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83FC6-59CF-054D-B3B6-9485DE56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5EAB3-1152-544B-9D2D-CCF5DF98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068AC-8B82-3748-923C-9D17CB41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5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D6F3-7EC5-F046-99EB-63C59F58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BA3EF-04CA-B44A-970C-28BA3E62F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FD5F3-08B9-944A-931F-03CE748CB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B30C1-712D-AF48-95FF-11597480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4CC8E-56DE-A748-822E-B0B1D463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F82F9-A486-E540-AFE7-F96862F1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A1112-402C-BC4D-9B50-04E173EC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69730-76CD-904C-B2C4-6B1B137F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FEE2F-D97A-B242-B534-A2D825D7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5DA-034E-FD40-A5EE-EB4143C8581A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E73F-491B-8F4E-A3E7-720EE8375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58A1-744C-3044-9AEE-4F16AD774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CC2E-BF3E-574C-8695-A3F18C7E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9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D877-78F5-5E44-A3EF-89E3BA84BC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8730B-356D-D24F-A30A-498B8246D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elete chemical 3">
            <a:hlinkClick r:id="" action="ppaction://media"/>
            <a:extLst>
              <a:ext uri="{FF2B5EF4-FFF2-40B4-BE49-F238E27FC236}">
                <a16:creationId xmlns:a16="http://schemas.microsoft.com/office/drawing/2014/main" id="{FE935DD4-7732-2244-AD46-39A4A2194A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2122" y="0"/>
            <a:ext cx="1020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Smith</dc:creator>
  <cp:lastModifiedBy>Karen Smith</cp:lastModifiedBy>
  <cp:revision>1</cp:revision>
  <dcterms:created xsi:type="dcterms:W3CDTF">2021-03-08T23:43:01Z</dcterms:created>
  <dcterms:modified xsi:type="dcterms:W3CDTF">2021-03-08T23:43:43Z</dcterms:modified>
</cp:coreProperties>
</file>